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roxima Nova"/>
      <p:regular r:id="rId11"/>
      <p:bold r:id="rId12"/>
      <p:italic r:id="rId13"/>
      <p:boldItalic r:id="rId14"/>
    </p:embeddedFont>
    <p:embeddedFont>
      <p:font typeface="Alfa Slab One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roximaNova-regular.fntdata"/><Relationship Id="rId10" Type="http://schemas.openxmlformats.org/officeDocument/2006/relationships/slide" Target="slides/slide5.xml"/><Relationship Id="rId13" Type="http://schemas.openxmlformats.org/officeDocument/2006/relationships/font" Target="fonts/ProximaNova-italic.fntdata"/><Relationship Id="rId12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lfaSlabOne-regular.fntdata"/><Relationship Id="rId14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698c808cf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698c808cf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bc90f236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bc90f236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bc90f236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bc90f236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bc90f236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bc90f236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3 Axis Pin Dev. Update</a:t>
            </a:r>
            <a:endParaRPr sz="31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#12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Stringing!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497" y="877425"/>
            <a:ext cx="4099001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Stringing 1</a:t>
            </a:r>
            <a:r>
              <a:rPr lang="en"/>
              <a:t>!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400" y="1093925"/>
            <a:ext cx="571520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</a:t>
            </a:r>
            <a:r>
              <a:rPr lang="en"/>
              <a:t>Stringing</a:t>
            </a:r>
            <a:r>
              <a:rPr lang="en"/>
              <a:t> 2</a:t>
            </a:r>
            <a:r>
              <a:rPr lang="en"/>
              <a:t>!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500" y="1017725"/>
            <a:ext cx="622299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Stringing</a:t>
            </a:r>
            <a:r>
              <a:rPr lang="en"/>
              <a:t>!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09992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30957"/>
            <a:ext cx="4468901" cy="3348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